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68" autoAdjust="0"/>
    <p:restoredTop sz="94660"/>
  </p:normalViewPr>
  <p:slideViewPr>
    <p:cSldViewPr snapToGrid="0">
      <p:cViewPr varScale="1">
        <p:scale>
          <a:sx n="59" d="100"/>
          <a:sy n="59" d="100"/>
        </p:scale>
        <p:origin x="676" y="2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888F3-A052-B42A-5C12-201D4B2B9B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478B0B-B127-4518-9F5D-4779F8D090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2FBEF8-BBA7-C64C-9207-27A8FB9DC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0302FF-3A15-31FD-7CD7-FBAD74E12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6A3CF9-DF7B-9B22-8BEE-4F020F642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846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84AC0-C67D-44F5-9B7A-2207E20E2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7504D2-3168-10C4-F623-98548AFBA7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B2B6E9-0588-716E-2A36-C3E4719437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9818CD-9325-81FE-8EE1-2A67ACA1D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93C895-E367-EE66-2C88-0BB31D555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622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DB6BB9B-4CC4-DE50-AD0F-6F6079BFCB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EB2B69-00DC-BA4D-BB0A-E7007C0F61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EBB97D-C5A4-4105-5AED-F1D2DBCB0A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74F51C-55DC-5661-143F-0FC8A2E8E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C7E9E7-0CD0-03AD-E339-295FD7D41B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802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EEE42-EE42-FDA1-1A66-82CE1632E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8CAC74-171C-F060-D951-926749BADF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D52A61-C7EA-6CE7-CC0B-84232E163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74D6CB-5453-76D3-6635-75229535D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2C0AAA-005E-4792-CD53-4142BF79D8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523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C37F98-97CB-4026-F227-C8F5451BBB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96C7F8-113B-0890-F128-A82CA6AC70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ECA885-3DD0-B409-7876-42897C6B6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29D0C3-BA05-4D9C-F854-9B3A3E1C80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A84E0E-C19E-392D-A966-32F6132F2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602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EF71CE-395F-653B-6AC0-219C9DA1C3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D2B5A9-341D-6E1E-DDD1-FA7927781D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227963-025F-D081-E5F1-74EE128116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E34780-49C6-8B47-A331-BA0A4EE6C5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E2F016-DDA6-FEEA-501C-C186E1AC13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2EF831-8C95-478F-6A22-73697EBFD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85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56A6D1-9D39-4A4A-0CD8-AA62E6958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64FDD0-B1B6-8542-0512-CC083D25E2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FA7483-BA4F-975E-EFD3-33A469F6C4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38AEB6-716E-1EE8-69AB-7D46958CEC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482570-4517-012E-5875-3E233E9968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E9653E-0917-E682-492E-CF8AF1701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6AC721A-7F50-8461-6787-1FD6E6F33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B57C68B-F3A4-BF2B-2D1F-D053EB3FE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426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29672-9AC1-4996-EF3B-F74E788A4A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8EB2C9-8FFF-B8AD-72BF-DBBA25B835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2AE156-03D8-C160-4686-1BF503259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A407C38-B52E-DBE2-60EB-1B9E991F9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134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EFE91A-8DB4-62B3-CA71-8DE408D894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95D28F-9269-DD21-76E6-0ED36C307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A0025-B5C2-C24B-E826-CB804919C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900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564B3-A0C7-6A16-5950-834869B8C4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9C6D30-F590-4096-C98A-1D9814A5A5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177E13-35CF-B492-19F0-E29974B2C6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F84537-ACBA-C81C-B5EC-40E3412361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18D6D9-DC74-58F8-6320-0481A2F33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E546A0-A44B-3C31-CCF5-96219826B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769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4C630F-B480-9292-67E8-3463A3678D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BDAFAE-B484-2233-5DAA-0EC2B4FFF5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809D98-358D-6C16-564D-4F01AD0A18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A5B306-939C-8499-810C-5A75F3F6C9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529377-C4D2-A47C-30A8-5BD934CC85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C1976F-83D4-C6EC-8A8F-C35ED4B0F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074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BEF0B98-E8AF-B4E7-0167-8BE31BCF6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CB1CC6-B8DC-FF3F-7D8F-63913A271C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AF7403-A73F-7CE9-24F4-8FA10343C8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54EBCD1-BA1D-4561-836A-74F1A23C0B7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4FB596-E10A-A5B8-D4F9-36B09F3382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C5F040-FEEC-1787-74AB-EE684CF25F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1535741-F77C-4067-9866-3ABCEB0462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170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0D9065-7E77-3DDE-8D2D-6994F5BDF4B3}"/>
              </a:ext>
            </a:extLst>
          </p:cNvPr>
          <p:cNvSpPr>
            <a:spLocks noGrp="1"/>
          </p:cNvSpPr>
          <p:nvPr>
            <p:ph type="ctr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/>
              <a:t>VIDEO 7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F8F9B86-F957-47E0-9B7D-FE52275A4D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894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371"/>
    </mc:Choice>
    <mc:Fallback>
      <p:transition spd="slow" advTm="637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AB86E9-36A8-4848-96D4-B7E1FAA2FD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LAUNCHING SOON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847192-3C1D-3A20-EC64-73A3E41A22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873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158"/>
    </mc:Choice>
    <mc:Fallback>
      <p:transition spd="slow" advTm="6158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4</Words>
  <Application>Microsoft Office PowerPoint</Application>
  <PresentationFormat>Widescreen</PresentationFormat>
  <Paragraphs>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VIDEO 7</vt:lpstr>
      <vt:lpstr>LAUNCHING SOON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Giovanni caffale</dc:creator>
  <cp:lastModifiedBy>Giovanni caffale</cp:lastModifiedBy>
  <cp:revision>8</cp:revision>
  <dcterms:created xsi:type="dcterms:W3CDTF">2025-08-07T20:50:27Z</dcterms:created>
  <dcterms:modified xsi:type="dcterms:W3CDTF">2025-08-07T20:56:21Z</dcterms:modified>
</cp:coreProperties>
</file>